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D6BA940-C054-4050-8D97-DAAE6EC5317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3433FC8-8CCB-4E67-BD77-C42FC4AF4D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6629400" cy="10969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CANADA 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 </a:t>
            </a:r>
          </a:p>
          <a:p>
            <a:r>
              <a:rPr lang="en-US" sz="1200" dirty="0" smtClean="0"/>
              <a:t>Plan for a very cold climate.</a:t>
            </a:r>
          </a:p>
          <a:p>
            <a:r>
              <a:rPr lang="en-US" sz="1200" dirty="0" smtClean="0"/>
              <a:t>Has a strong influence of French architecture and culture.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Don’t eat while walking in public.</a:t>
            </a:r>
          </a:p>
          <a:p>
            <a:r>
              <a:rPr lang="en-US" sz="1200" dirty="0" smtClean="0"/>
              <a:t>Wait for your host to start business conversations during a meal.</a:t>
            </a:r>
          </a:p>
          <a:p>
            <a:r>
              <a:rPr lang="en-US" sz="1200" dirty="0" smtClean="0"/>
              <a:t>If invited over, take candy, flowers, or liquor.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Men will wait for a women to extend her hand for a handshake.</a:t>
            </a:r>
          </a:p>
          <a:p>
            <a:r>
              <a:rPr lang="en-US" sz="1200" dirty="0" smtClean="0"/>
              <a:t>For French Canadians, print all material in French and English.</a:t>
            </a:r>
          </a:p>
          <a:p>
            <a:r>
              <a:rPr lang="en-US" sz="1200" dirty="0" smtClean="0"/>
              <a:t>Be open and friendly.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8600"/>
            <a:ext cx="1981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249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5715000" cy="10969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MEXICO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Standing with your hands on your hips suggests aggressiveness, and keeping your hand in your pockets is impolite.</a:t>
            </a:r>
          </a:p>
          <a:p>
            <a:r>
              <a:rPr lang="en-US" sz="1200" dirty="0" smtClean="0"/>
              <a:t>Mexicans may not make eye contact, this is a sign for respect and should not be taken as an affront.</a:t>
            </a:r>
          </a:p>
          <a:p>
            <a:r>
              <a:rPr lang="en-US" sz="1200" dirty="0" smtClean="0"/>
              <a:t>Men should wear a conservative suit and tie.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Working breakfasts are popular, meeting at 8:00 or 8:30 at your hotel, and usually lasting two hours at the most.</a:t>
            </a:r>
          </a:p>
          <a:p>
            <a:r>
              <a:rPr lang="en-US" sz="1200" dirty="0" smtClean="0"/>
              <a:t>Conversations take place at a close physical distance.</a:t>
            </a:r>
          </a:p>
          <a:p>
            <a:r>
              <a:rPr lang="en-US" sz="1200" dirty="0" smtClean="0"/>
              <a:t>Pay for store purchases by placing money in the cashiers hand.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Communication:</a:t>
            </a:r>
          </a:p>
          <a:p>
            <a:r>
              <a:rPr lang="en-US" sz="1200" dirty="0" smtClean="0"/>
              <a:t>Refrain from using first names until invited to do so.</a:t>
            </a:r>
          </a:p>
          <a:p>
            <a:r>
              <a:rPr lang="en-US" sz="1200" dirty="0" smtClean="0"/>
              <a:t>Titles are important and should be included on business cards.</a:t>
            </a:r>
          </a:p>
          <a:p>
            <a:r>
              <a:rPr lang="en-US" sz="1200" dirty="0" smtClean="0"/>
              <a:t>Do not use red ink anytime you are writing someone’s name.</a:t>
            </a:r>
          </a:p>
          <a:p>
            <a:endParaRPr lang="en-US" sz="12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926" y="76200"/>
            <a:ext cx="226314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375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7162800" cy="9445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Colombia 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 </a:t>
            </a:r>
          </a:p>
          <a:p>
            <a:r>
              <a:rPr lang="en-US" sz="1200" dirty="0" smtClean="0"/>
              <a:t>Colombians indicate that someone is stingy by tapping their fingers on their elbows.</a:t>
            </a:r>
          </a:p>
          <a:p>
            <a:r>
              <a:rPr lang="en-US" sz="1200" dirty="0" smtClean="0"/>
              <a:t>It is impolite to yawn in public.</a:t>
            </a:r>
          </a:p>
          <a:p>
            <a:r>
              <a:rPr lang="en-US" sz="1200" dirty="0" smtClean="0"/>
              <a:t>The “OK” symbol is thumb and forefinger touching to create a circle.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Punctuality is relaxed although as a foreigner you are expected to be on time.</a:t>
            </a:r>
          </a:p>
          <a:p>
            <a:r>
              <a:rPr lang="en-US" sz="1200" dirty="0" smtClean="0"/>
              <a:t>Let the host make a toast first, then you may wish to make one.</a:t>
            </a:r>
          </a:p>
          <a:p>
            <a:r>
              <a:rPr lang="en-US" sz="1200" dirty="0" smtClean="0"/>
              <a:t>Lunch is the main meal of the day and a popular choice for a business meal.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Bullfighting is popular, don’t make negative comments about it.</a:t>
            </a:r>
          </a:p>
          <a:p>
            <a:r>
              <a:rPr lang="en-US" sz="1200" dirty="0" smtClean="0"/>
              <a:t>Good conversation topics are history, culture, soccer, and coffee.</a:t>
            </a:r>
          </a:p>
          <a:p>
            <a:r>
              <a:rPr lang="en-US" sz="1200" dirty="0" smtClean="0"/>
              <a:t>Bad conversation topics are drug traffic, politics, and religion.</a:t>
            </a:r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76200"/>
            <a:ext cx="1698763" cy="114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607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4495800" cy="10668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INDIA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Men can only wear shorts when they are exercising.</a:t>
            </a:r>
          </a:p>
          <a:p>
            <a:r>
              <a:rPr lang="en-US" sz="1200" dirty="0" smtClean="0"/>
              <a:t>The use of leather is considered offensive.</a:t>
            </a:r>
          </a:p>
          <a:p>
            <a:r>
              <a:rPr lang="en-US" sz="1200" dirty="0" smtClean="0"/>
              <a:t>Women should wear long pants when they are exercising.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Never touch someone else’s head.</a:t>
            </a:r>
          </a:p>
          <a:p>
            <a:r>
              <a:rPr lang="en-US" sz="1200" dirty="0" smtClean="0"/>
              <a:t>Whistling and winking are impolite and may be interpreted as either an insult or a sexual proposition.</a:t>
            </a:r>
          </a:p>
          <a:p>
            <a:r>
              <a:rPr lang="en-US" sz="1200" dirty="0" smtClean="0"/>
              <a:t>If your shorts or feet touch another person, apologize.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Do not thank your host of the end of meal, “Thank you” is considered a form of payment and therefore insulting.</a:t>
            </a:r>
          </a:p>
          <a:p>
            <a:r>
              <a:rPr lang="en-US" sz="1200" dirty="0" smtClean="0"/>
              <a:t>Titles are very important, always use professional titles.</a:t>
            </a:r>
          </a:p>
          <a:p>
            <a:r>
              <a:rPr lang="en-US" sz="1200" dirty="0" smtClean="0"/>
              <a:t>Never directly refuse an invitation, a vague “I’ll try” is an acceptable refusal.</a:t>
            </a:r>
          </a:p>
          <a:p>
            <a:pPr marL="0" indent="0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77" y="152400"/>
            <a:ext cx="171762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981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433457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lgerian" pitchFamily="82" charset="0"/>
              </a:rPr>
              <a:t>ARGENTINA</a:t>
            </a:r>
            <a:endParaRPr lang="en-US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Don’t dress like a person from a culture that isn't your own. </a:t>
            </a:r>
          </a:p>
          <a:p>
            <a:r>
              <a:rPr lang="en-US" sz="1200" dirty="0" smtClean="0"/>
              <a:t>Eating on public transportation and in the streets is considered very rude.</a:t>
            </a:r>
            <a:endParaRPr lang="en-US" sz="1200" dirty="0"/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Business people work long hours late into nighttime.</a:t>
            </a:r>
          </a:p>
          <a:p>
            <a:r>
              <a:rPr lang="en-US" sz="1200" dirty="0" smtClean="0"/>
              <a:t>Long meals and long conversations is normal.</a:t>
            </a:r>
          </a:p>
          <a:p>
            <a:r>
              <a:rPr lang="en-US" sz="1200" dirty="0" smtClean="0"/>
              <a:t>Guests wait for the host to sit down before sitting.</a:t>
            </a:r>
            <a:endParaRPr lang="en-US" sz="1200" dirty="0"/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Good topics for conversations are soccer, history, culture, home, children, and opera.</a:t>
            </a:r>
          </a:p>
          <a:p>
            <a:r>
              <a:rPr lang="en-US" sz="1200" dirty="0" smtClean="0"/>
              <a:t>Bad conversation topics are religion.</a:t>
            </a:r>
          </a:p>
          <a:p>
            <a:r>
              <a:rPr lang="en-US" sz="1200" dirty="0" smtClean="0"/>
              <a:t>Other languages spoken: Italian (2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) and German (3</a:t>
            </a:r>
            <a:r>
              <a:rPr lang="en-US" sz="1200" baseline="30000" dirty="0" smtClean="0"/>
              <a:t>rd</a:t>
            </a:r>
            <a:r>
              <a:rPr lang="en-US" sz="1200" dirty="0" smtClean="0"/>
              <a:t>.)</a:t>
            </a:r>
          </a:p>
          <a:p>
            <a:endParaRPr lang="en-US" sz="12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733550" cy="1080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365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7162800" cy="1096962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Algerian" pitchFamily="82" charset="0"/>
              </a:rPr>
              <a:t>SOUTH AFRICA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Generally wear Western dresses.</a:t>
            </a:r>
          </a:p>
          <a:p>
            <a:r>
              <a:rPr lang="en-US" sz="1200" dirty="0" smtClean="0"/>
              <a:t>Dress well in public.</a:t>
            </a:r>
          </a:p>
          <a:p>
            <a:r>
              <a:rPr lang="en-US" sz="1200" dirty="0" smtClean="0"/>
              <a:t>African woman wear a sari.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Gifts will be open upon receipt.</a:t>
            </a:r>
          </a:p>
          <a:p>
            <a:r>
              <a:rPr lang="en-US" sz="1200" dirty="0" smtClean="0"/>
              <a:t>Business meetings can be held over lunch or dinner.</a:t>
            </a:r>
          </a:p>
          <a:p>
            <a:r>
              <a:rPr lang="en-US" sz="1200" dirty="0" smtClean="0"/>
              <a:t>Do not present gifts with the left hand.</a:t>
            </a:r>
            <a:endParaRPr lang="en-US" sz="1200" dirty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Use titles and surnames to address people.</a:t>
            </a:r>
          </a:p>
          <a:p>
            <a:r>
              <a:rPr lang="en-US" sz="1200" dirty="0" smtClean="0"/>
              <a:t>Prefer a “win-win” situation.</a:t>
            </a:r>
          </a:p>
          <a:p>
            <a:r>
              <a:rPr lang="en-US" sz="1200" dirty="0" smtClean="0"/>
              <a:t>Business cards have no formal exchange protocol. </a:t>
            </a:r>
            <a:endParaRPr lang="en-US" sz="12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91848"/>
            <a:ext cx="1900238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246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477000" cy="10969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TAIWAN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Winking is not appropriate in any situation.</a:t>
            </a:r>
          </a:p>
          <a:p>
            <a:r>
              <a:rPr lang="en-US" sz="1200" dirty="0" smtClean="0"/>
              <a:t>Do not touch another persons shoulder.</a:t>
            </a:r>
          </a:p>
          <a:p>
            <a:r>
              <a:rPr lang="en-US" sz="1200" dirty="0" smtClean="0"/>
              <a:t>Do not touch or point at anything with your feet.</a:t>
            </a:r>
            <a:endParaRPr lang="en-US" sz="12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Translate all written documents.</a:t>
            </a:r>
          </a:p>
          <a:p>
            <a:r>
              <a:rPr lang="en-US" sz="1200" dirty="0" smtClean="0"/>
              <a:t>Good conversation topics are art, family, and Chinese sight seeing.</a:t>
            </a:r>
          </a:p>
          <a:p>
            <a:r>
              <a:rPr lang="en-US" sz="1200" dirty="0" smtClean="0"/>
              <a:t>Give and receive gifts with both hands.</a:t>
            </a:r>
          </a:p>
          <a:p>
            <a:r>
              <a:rPr lang="en-US" sz="1200" dirty="0" smtClean="0"/>
              <a:t>Food is a good gift.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A nod of your head is an appropriate greeting.</a:t>
            </a:r>
          </a:p>
          <a:p>
            <a:r>
              <a:rPr lang="en-US" sz="1200" dirty="0" smtClean="0"/>
              <a:t>Punctuality has great importance in Taiwan.</a:t>
            </a:r>
          </a:p>
          <a:p>
            <a:r>
              <a:rPr lang="en-US" sz="1200" dirty="0" smtClean="0"/>
              <a:t>Always wait for instructions.</a:t>
            </a:r>
            <a:endParaRPr lang="en-US" sz="12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14" y="152399"/>
            <a:ext cx="1781175" cy="118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28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87783"/>
            <a:ext cx="6324600" cy="1054101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RUSSIA 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Standing with hands in pockets is rude.</a:t>
            </a:r>
          </a:p>
          <a:p>
            <a:r>
              <a:rPr lang="en-US" sz="1200" dirty="0" smtClean="0"/>
              <a:t>Dark, well tailored suits.</a:t>
            </a:r>
          </a:p>
          <a:p>
            <a:r>
              <a:rPr lang="en-US" sz="1200" dirty="0" smtClean="0"/>
              <a:t>Skirts should be worn rather than pants.</a:t>
            </a:r>
          </a:p>
          <a:p>
            <a:r>
              <a:rPr lang="en-US" sz="1200" dirty="0" smtClean="0"/>
              <a:t>Men do not take off jackets during a negotiation.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It is considered rude to shake hands with gloves on.</a:t>
            </a:r>
          </a:p>
          <a:p>
            <a:r>
              <a:rPr lang="en-US" sz="1200" dirty="0" smtClean="0"/>
              <a:t>Expect people to be late to an event.</a:t>
            </a:r>
          </a:p>
          <a:p>
            <a:r>
              <a:rPr lang="en-US" sz="1200" dirty="0" smtClean="0"/>
              <a:t>Showing the soles of feet is considered impolite.</a:t>
            </a:r>
          </a:p>
          <a:p>
            <a:r>
              <a:rPr lang="en-US" sz="1200" dirty="0" smtClean="0"/>
              <a:t>Compromise is viewed as a sign of weakness.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Speaking or laughing loud in public is considered rude.</a:t>
            </a:r>
          </a:p>
          <a:p>
            <a:r>
              <a:rPr lang="en-US" sz="1200" dirty="0" smtClean="0"/>
              <a:t>Russian is the official language.</a:t>
            </a:r>
          </a:p>
          <a:p>
            <a:r>
              <a:rPr lang="en-US" sz="1200" dirty="0" smtClean="0"/>
              <a:t>100% literacy rate.</a:t>
            </a:r>
          </a:p>
          <a:p>
            <a:r>
              <a:rPr lang="en-US" sz="1200" dirty="0" smtClean="0"/>
              <a:t>Many Russians speak English.</a:t>
            </a:r>
          </a:p>
          <a:p>
            <a:pPr marL="0" indent="0">
              <a:buNone/>
            </a:pPr>
            <a:endParaRPr lang="en-US" sz="12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8328"/>
            <a:ext cx="2219324" cy="110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710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5943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ITALY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Women dress in expensive elegance.</a:t>
            </a:r>
          </a:p>
          <a:p>
            <a:r>
              <a:rPr lang="en-US" sz="1200" dirty="0" smtClean="0"/>
              <a:t>Shirts may be color or pin-striped, and they should be paired with an Italian designer tie.</a:t>
            </a:r>
          </a:p>
          <a:p>
            <a:r>
              <a:rPr lang="en-US" sz="1200" dirty="0" smtClean="0"/>
              <a:t>Men should wear fashionable, high quality suits.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Handshakes are common for both sexes, and may include grasping the arm with the other hand.</a:t>
            </a:r>
          </a:p>
          <a:p>
            <a:r>
              <a:rPr lang="en-US" sz="1200" dirty="0" smtClean="0"/>
              <a:t>Avoid the number 17, it’s bad luck.</a:t>
            </a:r>
          </a:p>
          <a:p>
            <a:r>
              <a:rPr lang="en-US" sz="1200" dirty="0" smtClean="0"/>
              <a:t>Italian cards are often plain white with black print.</a:t>
            </a:r>
          </a:p>
          <a:p>
            <a:r>
              <a:rPr lang="en-US" sz="1200" dirty="0" smtClean="0"/>
              <a:t>The oldest person must get the best treatment.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Italian is the official language.</a:t>
            </a:r>
          </a:p>
          <a:p>
            <a:r>
              <a:rPr lang="en-US" sz="1200" dirty="0" smtClean="0"/>
              <a:t>Avoid talking about religion, politics, and World War II.</a:t>
            </a:r>
          </a:p>
          <a:p>
            <a:r>
              <a:rPr lang="en-US" sz="1200" dirty="0" smtClean="0"/>
              <a:t>Good conversations include culture, food, family, wire, and films.</a:t>
            </a:r>
          </a:p>
          <a:p>
            <a:r>
              <a:rPr lang="en-US" sz="1200" dirty="0" smtClean="0"/>
              <a:t>English is spoken by most businessmen.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46957"/>
            <a:ext cx="1815773" cy="120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92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66" y="295842"/>
            <a:ext cx="7162800" cy="9445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VENEZUELA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People tend to stand very close together when conversing.</a:t>
            </a:r>
          </a:p>
          <a:p>
            <a:r>
              <a:rPr lang="en-US" sz="1200" dirty="0" smtClean="0"/>
              <a:t>Dress for men is conservation (dark business suit, of tropical weight wool.)</a:t>
            </a:r>
          </a:p>
          <a:p>
            <a:r>
              <a:rPr lang="en-US" sz="1200" dirty="0" smtClean="0"/>
              <a:t>Posture while seated is important, avoid slouching.</a:t>
            </a:r>
          </a:p>
          <a:p>
            <a:r>
              <a:rPr lang="en-US" sz="1200" dirty="0" smtClean="0"/>
              <a:t>Fashion is very important to Venezuelan women.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To indicate you have finished eating, place your utensils in parallel and diagonally across your plate.</a:t>
            </a:r>
          </a:p>
          <a:p>
            <a:r>
              <a:rPr lang="en-US" sz="1200" dirty="0" smtClean="0"/>
              <a:t>Guests may bring or send flowers and candy to the host of the dinner.</a:t>
            </a:r>
          </a:p>
          <a:p>
            <a:r>
              <a:rPr lang="en-US" sz="1200" dirty="0" smtClean="0"/>
              <a:t>Guests rarely sit at the end of the table.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Appearance: </a:t>
            </a:r>
          </a:p>
          <a:p>
            <a:r>
              <a:rPr lang="en-US" sz="1200" dirty="0" smtClean="0"/>
              <a:t>Good friends hug and women kiss cheeks.</a:t>
            </a:r>
          </a:p>
          <a:p>
            <a:r>
              <a:rPr lang="en-US" sz="1200" dirty="0" smtClean="0"/>
              <a:t>Good conversation topics are business, art, history, and literature. </a:t>
            </a:r>
          </a:p>
          <a:p>
            <a:r>
              <a:rPr lang="en-US" sz="1200" dirty="0" smtClean="0"/>
              <a:t>Avoid dominating the conversation, Venezuelans like to be in control. </a:t>
            </a:r>
          </a:p>
          <a:p>
            <a:endParaRPr 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74171"/>
            <a:ext cx="1733982" cy="115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56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6477000" cy="10969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FRANCE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Patterned fabrics and dark colors are mostly accepted, but avoid bright colors.</a:t>
            </a:r>
          </a:p>
          <a:p>
            <a:r>
              <a:rPr lang="en-US" sz="1200" dirty="0" smtClean="0"/>
              <a:t>Must dress in well tailored clothing.</a:t>
            </a:r>
          </a:p>
          <a:p>
            <a:r>
              <a:rPr lang="en-US" sz="1200" dirty="0" smtClean="0"/>
              <a:t>The French are very conscientious of their appearance.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Punctuality is treated very casually in France.</a:t>
            </a:r>
          </a:p>
          <a:p>
            <a:r>
              <a:rPr lang="en-US" sz="1200" dirty="0" smtClean="0"/>
              <a:t>France is a highly stratified society, with strong definition and competition between classes.</a:t>
            </a:r>
          </a:p>
          <a:p>
            <a:r>
              <a:rPr lang="en-US" sz="1200" dirty="0" smtClean="0"/>
              <a:t>Business can be conducted during any meal, but lunch is best.</a:t>
            </a:r>
          </a:p>
          <a:p>
            <a:r>
              <a:rPr lang="en-US" sz="1200" dirty="0" smtClean="0"/>
              <a:t>The French handshake is brief, and is accompanied. 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French is the official language in France.</a:t>
            </a:r>
          </a:p>
          <a:p>
            <a:r>
              <a:rPr lang="en-US" sz="1200" dirty="0" smtClean="0"/>
              <a:t>Most individuals in business speak English.</a:t>
            </a:r>
          </a:p>
          <a:p>
            <a:r>
              <a:rPr lang="en-US" sz="1200" dirty="0" smtClean="0"/>
              <a:t>The French have a great appreciation for the art of conversation.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76200"/>
            <a:ext cx="1946639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19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9743"/>
            <a:ext cx="6400800" cy="10969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BRAZIL 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 </a:t>
            </a:r>
          </a:p>
          <a:p>
            <a:r>
              <a:rPr lang="en-US" sz="1200" dirty="0" smtClean="0"/>
              <a:t>The colors of the Brazilian flag are yellow and green, avoid wearing this combination in any fashion.</a:t>
            </a:r>
          </a:p>
          <a:p>
            <a:r>
              <a:rPr lang="en-US" sz="1200" dirty="0" smtClean="0"/>
              <a:t>The OK hand signal is a rude gesture in Brazil.</a:t>
            </a:r>
          </a:p>
          <a:p>
            <a:r>
              <a:rPr lang="en-US" sz="1200" dirty="0" smtClean="0"/>
              <a:t>Touching elbows, arms, and backs is very common.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In Brazil, restaurant entertainment prevails versus at home.</a:t>
            </a:r>
          </a:p>
          <a:p>
            <a:r>
              <a:rPr lang="en-US" sz="1200" dirty="0" smtClean="0"/>
              <a:t>Tipping is typically 10% in Brazil.</a:t>
            </a:r>
          </a:p>
          <a:p>
            <a:r>
              <a:rPr lang="en-US" sz="1200" dirty="0" smtClean="0"/>
              <a:t>Business meetings usually begin with casual chatting.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Portuguese is the language of Brazil.</a:t>
            </a:r>
          </a:p>
          <a:p>
            <a:r>
              <a:rPr lang="en-US" sz="1200" dirty="0" smtClean="0"/>
              <a:t>Good conversation topics include soccer, family, and children.</a:t>
            </a:r>
          </a:p>
          <a:p>
            <a:r>
              <a:rPr lang="en-US" sz="1200" dirty="0" smtClean="0"/>
              <a:t>Bad conversation topics include Argentina, politics, poverty, and religion.</a:t>
            </a:r>
          </a:p>
          <a:p>
            <a:r>
              <a:rPr lang="en-US" sz="1200" dirty="0" smtClean="0"/>
              <a:t>Women exchange cheek kisses when they meet.</a:t>
            </a:r>
            <a:endParaRPr lang="en-US" sz="1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41514"/>
            <a:ext cx="1738009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596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096000" cy="10969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EGYPT 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Women should always wear modest clothing in public.</a:t>
            </a:r>
          </a:p>
          <a:p>
            <a:r>
              <a:rPr lang="en-US" sz="1200" dirty="0" smtClean="0"/>
              <a:t>Foreigners are expected to dress by local standards, although don’t adapt to natural clothing.</a:t>
            </a:r>
          </a:p>
          <a:p>
            <a:r>
              <a:rPr lang="en-US" sz="1200" dirty="0" smtClean="0"/>
              <a:t>At business meetings men are required to wear a jacket and a tie, also long pants and a shirt.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Try not to sit with your legs crossed, some may find having the sole of your shoes pointed to them as an insult.</a:t>
            </a:r>
          </a:p>
          <a:p>
            <a:r>
              <a:rPr lang="en-US" sz="1200" dirty="0" smtClean="0"/>
              <a:t>It’s common to smoke in public, so be considerate and offer.</a:t>
            </a:r>
          </a:p>
          <a:p>
            <a:r>
              <a:rPr lang="en-US" sz="1200" dirty="0" smtClean="0"/>
              <a:t>Sending gifts is good.</a:t>
            </a:r>
          </a:p>
          <a:p>
            <a:r>
              <a:rPr lang="en-US" sz="1200" dirty="0" smtClean="0"/>
              <a:t>Egyptians tend to stand closer and moving away may be a sign of aloofness. 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All Egyptians speak Arabic.</a:t>
            </a:r>
          </a:p>
          <a:p>
            <a:r>
              <a:rPr lang="en-US" sz="1200" dirty="0" smtClean="0"/>
              <a:t>Arabic is read from right to left, so don’t be confused (even if printed in English.)</a:t>
            </a:r>
          </a:p>
          <a:p>
            <a:r>
              <a:rPr lang="en-US" sz="1200" dirty="0" smtClean="0"/>
              <a:t>Since their names may be confusing, always ask for English name, and see how they should be addressed.</a:t>
            </a:r>
          </a:p>
          <a:p>
            <a:r>
              <a:rPr lang="en-US" sz="1200" dirty="0" smtClean="0"/>
              <a:t>Appointments may be interrupted by a phone call, and or visit.</a:t>
            </a:r>
          </a:p>
          <a:p>
            <a:endParaRPr lang="en-US" sz="1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228" y="152400"/>
            <a:ext cx="1790628" cy="119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778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7086600" cy="944562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EL SALVADOR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Don’t point your finger at anyone.</a:t>
            </a:r>
          </a:p>
          <a:p>
            <a:r>
              <a:rPr lang="en-US" sz="1200" dirty="0" smtClean="0"/>
              <a:t>For business, men should wear a lightweight suit.</a:t>
            </a:r>
          </a:p>
          <a:p>
            <a:r>
              <a:rPr lang="en-US" sz="1200" dirty="0" smtClean="0"/>
              <a:t>Women should wear a blouse and a skirt, or a dress.</a:t>
            </a:r>
          </a:p>
          <a:p>
            <a:r>
              <a:rPr lang="en-US" sz="1200" dirty="0" smtClean="0"/>
              <a:t>Good eye contact is important during business situations.</a:t>
            </a:r>
          </a:p>
          <a:p>
            <a:r>
              <a:rPr lang="en-US" sz="1200" dirty="0" smtClean="0"/>
              <a:t>Yawning in public is considered rude and should be avoided.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Business is only done after a relationship has been established.</a:t>
            </a:r>
          </a:p>
          <a:p>
            <a:r>
              <a:rPr lang="en-US" sz="1200" dirty="0" smtClean="0"/>
              <a:t>The main meal of the day is noon.</a:t>
            </a:r>
          </a:p>
          <a:p>
            <a:r>
              <a:rPr lang="en-US" sz="1200" dirty="0" smtClean="0"/>
              <a:t>Avoid giving white flowers, they are associated with funerals.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Communications: </a:t>
            </a:r>
          </a:p>
          <a:p>
            <a:r>
              <a:rPr lang="en-US" sz="1200" dirty="0" smtClean="0"/>
              <a:t>Keep the vocal component of your greeting soft, many Salvadorians do not like loud people.</a:t>
            </a:r>
          </a:p>
          <a:p>
            <a:r>
              <a:rPr lang="en-US" sz="1200" dirty="0" smtClean="0"/>
              <a:t>Titles are important, address of a person directly by using his or her title only.</a:t>
            </a:r>
          </a:p>
          <a:p>
            <a:r>
              <a:rPr lang="en-US" sz="1200" dirty="0" smtClean="0"/>
              <a:t>Have two surnames, their fathers and mothers, only the fathers surname is used when addressing someone.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124" y="76200"/>
            <a:ext cx="2224453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932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4495800" cy="10668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Japan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Appearance:</a:t>
            </a:r>
          </a:p>
          <a:p>
            <a:r>
              <a:rPr lang="en-US" sz="1200" dirty="0" smtClean="0"/>
              <a:t>Those who dress according to status or position impress the Japanese, always dress to impress.</a:t>
            </a:r>
          </a:p>
          <a:p>
            <a:r>
              <a:rPr lang="en-US" sz="1200" dirty="0" smtClean="0"/>
              <a:t>Casual dressing are never appropriate in a business setting.</a:t>
            </a:r>
          </a:p>
          <a:p>
            <a:r>
              <a:rPr lang="en-US" sz="1200" dirty="0" smtClean="0"/>
              <a:t>Shoes should be easy to remove, as you will do so often.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Behavior:</a:t>
            </a:r>
          </a:p>
          <a:p>
            <a:r>
              <a:rPr lang="en-US" sz="1200" dirty="0" smtClean="0"/>
              <a:t>Never pour a drink for yourself, allow someone else to do so.</a:t>
            </a:r>
          </a:p>
          <a:p>
            <a:r>
              <a:rPr lang="en-US" sz="1200" dirty="0" smtClean="0"/>
              <a:t>Tipping is not expected.</a:t>
            </a:r>
          </a:p>
          <a:p>
            <a:r>
              <a:rPr lang="en-US" sz="1200" dirty="0" smtClean="0"/>
              <a:t>Gifts should be given at the end of a visit.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2800" dirty="0" smtClean="0"/>
              <a:t>Communications:</a:t>
            </a:r>
          </a:p>
          <a:p>
            <a:r>
              <a:rPr lang="en-US" sz="1200" dirty="0" smtClean="0"/>
              <a:t>In business, situation business can’t begin until an exchange occurs.</a:t>
            </a:r>
          </a:p>
          <a:p>
            <a:r>
              <a:rPr lang="en-US" sz="1200" dirty="0" smtClean="0"/>
              <a:t>The number 4 is bad luck.</a:t>
            </a:r>
          </a:p>
          <a:p>
            <a:r>
              <a:rPr lang="en-US" sz="1200" dirty="0" smtClean="0"/>
              <a:t>The customary greeting is to bow.</a:t>
            </a:r>
            <a:endParaRPr lang="en-US" sz="1200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2400"/>
            <a:ext cx="1750339" cy="1164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558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177</TotalTime>
  <Words>1721</Words>
  <Application>Microsoft Office PowerPoint</Application>
  <PresentationFormat>On-screen Show (4:3)</PresentationFormat>
  <Paragraphs>241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CANADA </vt:lpstr>
      <vt:lpstr>RUSSIA </vt:lpstr>
      <vt:lpstr>ITALY</vt:lpstr>
      <vt:lpstr>VENEZUELA</vt:lpstr>
      <vt:lpstr>FRANCE</vt:lpstr>
      <vt:lpstr>BRAZIL </vt:lpstr>
      <vt:lpstr>EGYPT </vt:lpstr>
      <vt:lpstr>EL SALVADOR</vt:lpstr>
      <vt:lpstr>Japan</vt:lpstr>
      <vt:lpstr>MEXICO</vt:lpstr>
      <vt:lpstr>Colombia </vt:lpstr>
      <vt:lpstr>INDIA</vt:lpstr>
      <vt:lpstr>ARGENTINA</vt:lpstr>
      <vt:lpstr>SOUTH AFRICA</vt:lpstr>
      <vt:lpstr>TAIWAN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CANADA</dc:title>
  <dc:creator>mpstech</dc:creator>
  <cp:lastModifiedBy>mpstech</cp:lastModifiedBy>
  <cp:revision>22</cp:revision>
  <dcterms:created xsi:type="dcterms:W3CDTF">2014-03-06T17:43:57Z</dcterms:created>
  <dcterms:modified xsi:type="dcterms:W3CDTF">2014-04-01T16:44:20Z</dcterms:modified>
</cp:coreProperties>
</file>